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8" autoAdjust="0"/>
    <p:restoredTop sz="94660"/>
  </p:normalViewPr>
  <p:slideViewPr>
    <p:cSldViewPr snapToGrid="0">
      <p:cViewPr varScale="1">
        <p:scale>
          <a:sx n="87" d="100"/>
          <a:sy n="87" d="100"/>
        </p:scale>
        <p:origin x="11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 a Hero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Photoshop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7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7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3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4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391</TotalTime>
  <Words>5</Words>
  <Application>Microsoft Office PowerPoint</Application>
  <PresentationFormat>Widescreen</PresentationFormat>
  <Paragraphs>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Be a Hero Project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a Hero Project</dc:title>
  <dc:creator>Skinner, Tonya</dc:creator>
  <cp:lastModifiedBy>Skinner, Tonya</cp:lastModifiedBy>
  <cp:revision>2</cp:revision>
  <dcterms:created xsi:type="dcterms:W3CDTF">2014-12-11T14:45:10Z</dcterms:created>
  <dcterms:modified xsi:type="dcterms:W3CDTF">2014-12-11T21:16:56Z</dcterms:modified>
</cp:coreProperties>
</file>