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CBF4-7234-43A2-8A35-DEEE66E03F3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CC78-E573-4882-9E99-743865D4A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0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CBF4-7234-43A2-8A35-DEEE66E03F3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CC78-E573-4882-9E99-743865D4A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4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CBF4-7234-43A2-8A35-DEEE66E03F3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CC78-E573-4882-9E99-743865D4A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6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CBF4-7234-43A2-8A35-DEEE66E03F3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CC78-E573-4882-9E99-743865D4A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0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CBF4-7234-43A2-8A35-DEEE66E03F3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CC78-E573-4882-9E99-743865D4A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CBF4-7234-43A2-8A35-DEEE66E03F3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CC78-E573-4882-9E99-743865D4A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CBF4-7234-43A2-8A35-DEEE66E03F3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CC78-E573-4882-9E99-743865D4A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6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CBF4-7234-43A2-8A35-DEEE66E03F3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CC78-E573-4882-9E99-743865D4A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7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CBF4-7234-43A2-8A35-DEEE66E03F3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CC78-E573-4882-9E99-743865D4A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CBF4-7234-43A2-8A35-DEEE66E03F3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CC78-E573-4882-9E99-743865D4A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5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CBF4-7234-43A2-8A35-DEEE66E03F3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CC78-E573-4882-9E99-743865D4A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2CBF4-7234-43A2-8A35-DEEE66E03F3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7CC78-E573-4882-9E99-743865D4A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7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photoshop+out+of+bounds&amp;source=images&amp;cd=&amp;cad=rja&amp;docid=MFqcsVdfh4l9PM&amp;tbnid=lp1PHrFOvdXUGM:&amp;ved=&amp;url=http%3A%2F%2Fblog.cgsutra.com%2F50-spectacular-out-of-bounds-photoshop-manipulations%2F&amp;ei=ZE1oUdPzI8WzqgGjkoHYCw&amp;bvm=bv.45175338,d.aWM&amp;psig=AFQjCNF3L2XBuULFMBLMp65bcmalJB99Fg&amp;ust=136587645289420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ebsaytko.com/66-websaytko-updates-2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photoshop+out+of+bounds&amp;source=images&amp;cd=&amp;cad=rja&amp;docid=FLNxh38SG6wAiM&amp;tbnid=4km2Bn5dYvlJ6M:&amp;ved=&amp;url=http%3A%2F%2Fktomdesign.com%2Fblog%2Ftag%2Fphotoshop%2F&amp;ei=N09oUbnTD8eUrQHf94DQDQ&amp;bvm=bv.45175338,d.aWM&amp;psig=AFQjCNGIbERXj0nJOOWQTIhUdXWnktn_wQ&amp;ust=136587691946149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Photoshop Out of Bounds…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4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-attachment.googleusercontent.com/attachment/?saduie=AG9B_P8PBYIwvAmH3PtFjQK0-EbN&amp;attid=0.1&amp;disp=emb&amp;view=att&amp;th=13dff54ad6e6b40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pxleyes.com/blog/wp-content/uploads/50-spectacular-out-of-bounds-photoshop-manipulations/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858000" cy="456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R2V9LZLRwDxBxn0xztcWTBAZucu7cNfPiCoeHNsmx9R4csn13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76275"/>
            <a:ext cx="2286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5334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86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65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00088"/>
            <a:ext cx="85725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26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tomdesign.com/blog/wp-content/uploads/2011/05/out-of-bound-photo-2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5048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85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Photoshop Out of Bounds…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Photoshop Out of Bounds…</dc:title>
  <dc:creator>Skindawg the Great!</dc:creator>
  <cp:lastModifiedBy>Skindawg the Great!</cp:lastModifiedBy>
  <cp:revision>2</cp:revision>
  <dcterms:created xsi:type="dcterms:W3CDTF">2013-04-12T18:08:35Z</dcterms:created>
  <dcterms:modified xsi:type="dcterms:W3CDTF">2013-04-12T18:19:35Z</dcterms:modified>
</cp:coreProperties>
</file>